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 varScale="1">
        <p:scale>
          <a:sx n="85" d="100"/>
          <a:sy n="85" d="100"/>
        </p:scale>
        <p:origin x="96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3/17/2014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3/17/2014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3/17/2014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3/17/2014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3/17/2014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3/17/2014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3/17/2014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3/17/2014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sz="6600" b="1" dirty="0"/>
              <a:t>眼科知识讲座</a:t>
            </a:r>
            <a:br>
              <a:rPr lang="zh-CN" altLang="en-US" sz="6600" b="1" dirty="0"/>
            </a:br>
            <a:r>
              <a:rPr lang="zh-CN" altLang="en-US" b="1" dirty="0"/>
              <a:t>王兰眼科博士</a:t>
            </a:r>
            <a:r>
              <a:rPr lang="en-US" altLang="ja-JP" dirty="0"/>
              <a:t/>
            </a:r>
            <a:br>
              <a:rPr lang="en-US" altLang="ja-JP" dirty="0"/>
            </a:br>
            <a:r>
              <a:rPr lang="en-US" altLang="ja-JP" sz="2400" dirty="0" smtClean="0"/>
              <a:t>3/23/</a:t>
            </a:r>
            <a:r>
              <a:rPr lang="en-US" altLang="ja-JP" sz="2400" dirty="0" err="1" smtClean="0"/>
              <a:t>SUnday</a:t>
            </a:r>
            <a:r>
              <a:rPr lang="en-US" altLang="ja-JP" dirty="0" smtClean="0"/>
              <a:t>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2794000"/>
          </a:xfrm>
        </p:spPr>
        <p:txBody>
          <a:bodyPr>
            <a:normAutofit fontScale="77500" lnSpcReduction="20000"/>
          </a:bodyPr>
          <a:lstStyle/>
          <a:p>
            <a:endParaRPr lang="en-US" altLang="zh-CN" sz="2400" b="1" dirty="0" smtClean="0">
              <a:solidFill>
                <a:schemeClr val="tx1"/>
              </a:solidFill>
            </a:endParaRPr>
          </a:p>
          <a:p>
            <a:r>
              <a:rPr lang="zh-CN" altLang="en-US" sz="2800" b="1" dirty="0" smtClean="0">
                <a:solidFill>
                  <a:schemeClr val="tx1"/>
                </a:solidFill>
              </a:rPr>
              <a:t>近</a:t>
            </a:r>
            <a:r>
              <a:rPr lang="zh-CN" altLang="en-US" sz="2800" b="1" dirty="0">
                <a:solidFill>
                  <a:schemeClr val="tx1"/>
                </a:solidFill>
              </a:rPr>
              <a:t>视治疗和预防</a:t>
            </a:r>
          </a:p>
          <a:p>
            <a:r>
              <a:rPr lang="zh-CN" altLang="en-US" sz="2800" b="1" dirty="0">
                <a:solidFill>
                  <a:schemeClr val="tx1"/>
                </a:solidFill>
              </a:rPr>
              <a:t>常见眼科疾病知识</a:t>
            </a:r>
          </a:p>
          <a:p>
            <a:r>
              <a:rPr lang="zh-CN" altLang="en-US" sz="2800" b="1" dirty="0">
                <a:solidFill>
                  <a:schemeClr val="tx1"/>
                </a:solidFill>
              </a:rPr>
              <a:t>婴幼儿，青少年，成年，老年眼科保</a:t>
            </a:r>
            <a:r>
              <a:rPr lang="zh-CN" altLang="en-US" sz="2800" b="1" dirty="0" smtClean="0">
                <a:solidFill>
                  <a:schemeClr val="tx1"/>
                </a:solidFill>
              </a:rPr>
              <a:t>健</a:t>
            </a:r>
            <a:endParaRPr lang="en-US" altLang="zh-CN" sz="2800" b="1" dirty="0" smtClean="0">
              <a:solidFill>
                <a:schemeClr val="tx1"/>
              </a:solidFill>
            </a:endParaRPr>
          </a:p>
          <a:p>
            <a:endParaRPr lang="en-US" sz="2400" b="1" dirty="0">
              <a:solidFill>
                <a:schemeClr val="tx1"/>
              </a:solidFill>
            </a:endParaRPr>
          </a:p>
          <a:p>
            <a:r>
              <a:rPr lang="en-US" sz="2400" dirty="0" smtClean="0">
                <a:solidFill>
                  <a:schemeClr val="tx1"/>
                </a:solidFill>
              </a:rPr>
              <a:t>Westview Optometry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www.wvoptometry.com</a:t>
            </a:r>
            <a:endParaRPr lang="en-US" sz="2400" dirty="0">
              <a:solidFill>
                <a:schemeClr val="tx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4301" y="499532"/>
            <a:ext cx="3111500" cy="2540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5012" y="4139403"/>
            <a:ext cx="3958872" cy="1945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8898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11</TotalTime>
  <Words>41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メイリオ</vt:lpstr>
      <vt:lpstr>Century Gothic</vt:lpstr>
      <vt:lpstr>Wingdings 3</vt:lpstr>
      <vt:lpstr>幼圆</vt:lpstr>
      <vt:lpstr>Slice</vt:lpstr>
      <vt:lpstr>眼科知识讲座 王兰眼科博士 3/23/SUnday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眼科知识讲座 王兰眼科博士 3/23/SATURDAY</dc:title>
  <dc:creator>Westview Optometry</dc:creator>
  <cp:lastModifiedBy>Westview Optometry</cp:lastModifiedBy>
  <cp:revision>5</cp:revision>
  <dcterms:created xsi:type="dcterms:W3CDTF">2014-03-15T17:04:23Z</dcterms:created>
  <dcterms:modified xsi:type="dcterms:W3CDTF">2014-03-17T19:35:15Z</dcterms:modified>
</cp:coreProperties>
</file>